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8" r:id="rId3"/>
    <p:sldId id="266" r:id="rId4"/>
    <p:sldId id="267" r:id="rId5"/>
    <p:sldId id="271" r:id="rId6"/>
    <p:sldId id="275" r:id="rId7"/>
    <p:sldId id="268" r:id="rId8"/>
    <p:sldId id="270" r:id="rId9"/>
    <p:sldId id="273" r:id="rId10"/>
    <p:sldId id="272" r:id="rId11"/>
    <p:sldId id="276" r:id="rId12"/>
    <p:sldId id="277" r:id="rId13"/>
    <p:sldId id="265" r:id="rId14"/>
  </p:sldIdLst>
  <p:sldSz cx="9144000" cy="6858000" type="screen4x3"/>
  <p:notesSz cx="6735763" cy="9869488"/>
  <p:embeddedFontLst>
    <p:embeddedFont>
      <p:font typeface="Verdana" pitchFamily="34" charset="0"/>
      <p:regular r:id="rId17"/>
      <p:bold r:id="rId18"/>
      <p:italic r:id="rId19"/>
      <p:boldItalic r:id="rId20"/>
    </p:embeddedFont>
    <p:embeddedFont>
      <p:font typeface="aaaiight!" pitchFamily="34" charset="0"/>
      <p:regular r:id="rId21"/>
    </p:embeddedFont>
    <p:embeddedFont>
      <p:font typeface="Calibri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6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r">
              <a:defRPr sz="1200"/>
            </a:lvl1pPr>
          </a:lstStyle>
          <a:p>
            <a:fld id="{5B515012-0A21-4DB7-B876-94C84561F1E3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6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r">
              <a:defRPr sz="1200"/>
            </a:lvl1pPr>
          </a:lstStyle>
          <a:p>
            <a:fld id="{B1679175-DA9C-4A74-823A-C2DDE62525D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103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6" y="0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26" tIns="45913" rIns="91826" bIns="459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8"/>
            <a:ext cx="5388610" cy="4441270"/>
          </a:xfrm>
          <a:prstGeom prst="rect">
            <a:avLst/>
          </a:prstGeom>
        </p:spPr>
        <p:txBody>
          <a:bodyPr vert="horz" lIns="91826" tIns="45913" rIns="91826" bIns="459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74301"/>
            <a:ext cx="2918830" cy="493474"/>
          </a:xfrm>
          <a:prstGeom prst="rect">
            <a:avLst/>
          </a:prstGeom>
        </p:spPr>
        <p:txBody>
          <a:bodyPr vert="horz" lIns="91826" tIns="45913" rIns="91826" bIns="45913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228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1: Digital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Business Communication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Resources/AO3%20-%20Style%20Sheet%20Template.doc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AO3</a:t>
            </a:r>
            <a:r>
              <a:rPr lang="en-GB" dirty="0" smtClean="0"/>
              <a:t> – Presentation Styles in Business Documents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1: Digital Business Communication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11" descr="C:\Users\maddamsn\Pictures\Microsoft Clip Organizer\j028730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2327" y="4786322"/>
            <a:ext cx="1731674" cy="207167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Flyer Template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 l="31836" t="16883" r="35937" b="8117"/>
          <a:stretch>
            <a:fillRect/>
          </a:stretch>
        </p:blipFill>
        <p:spPr bwMode="auto">
          <a:xfrm>
            <a:off x="3000364" y="1675851"/>
            <a:ext cx="3214710" cy="45005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Rounded Rectangular Callout 6"/>
          <p:cNvSpPr/>
          <p:nvPr/>
        </p:nvSpPr>
        <p:spPr>
          <a:xfrm>
            <a:off x="6858016" y="4857760"/>
            <a:ext cx="1857388" cy="1214446"/>
          </a:xfrm>
          <a:prstGeom prst="wedgeRoundRectCallout">
            <a:avLst>
              <a:gd name="adj1" fmla="val -110280"/>
              <a:gd name="adj2" fmla="val 9889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Location of the event and company logo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357158" y="1785926"/>
            <a:ext cx="1857388" cy="1785950"/>
          </a:xfrm>
          <a:prstGeom prst="wedgeRoundRectCallout">
            <a:avLst>
              <a:gd name="adj1" fmla="val 105363"/>
              <a:gd name="adj2" fmla="val 37292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Placeholder so a picture related to the event can be used later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428596" y="4643446"/>
            <a:ext cx="1857388" cy="1071570"/>
          </a:xfrm>
          <a:prstGeom prst="wedgeRoundRectCallout">
            <a:avLst>
              <a:gd name="adj1" fmla="val 102589"/>
              <a:gd name="adj2" fmla="val 2678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Placeholders for date/time etc.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6858016" y="1857364"/>
            <a:ext cx="1857388" cy="2571768"/>
          </a:xfrm>
          <a:prstGeom prst="wedgeRoundRectCallout">
            <a:avLst>
              <a:gd name="adj1" fmla="val -86012"/>
              <a:gd name="adj2" fmla="val 24972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Flyers are usually brightly coloured and A5 size to reduce printing costs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Style Sheets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Set of rules which staff must follow when creating documents.</a:t>
            </a:r>
          </a:p>
          <a:p>
            <a:endParaRPr lang="en-GB" dirty="0" smtClean="0"/>
          </a:p>
          <a:p>
            <a:r>
              <a:rPr lang="en-GB" dirty="0" smtClean="0"/>
              <a:t>Used to ensure the companies house style is adhered to for all documents.</a:t>
            </a:r>
          </a:p>
          <a:p>
            <a:endParaRPr lang="en-GB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Style Sheet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Business Letter Style Sheet:</a:t>
            </a:r>
          </a:p>
          <a:p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71604" y="2071678"/>
          <a:ext cx="6096000" cy="414340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57256"/>
                <a:gridCol w="3206744"/>
                <a:gridCol w="2032000"/>
              </a:tblGrid>
              <a:tr h="367211">
                <a:tc gridSpan="2">
                  <a:txBody>
                    <a:bodyPr/>
                    <a:lstStyle/>
                    <a:p>
                      <a:r>
                        <a:rPr lang="en-GB" sz="1400" dirty="0" smtClean="0"/>
                        <a:t>Feature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Details/Style</a:t>
                      </a:r>
                      <a:endParaRPr lang="en-GB" sz="1400" dirty="0"/>
                    </a:p>
                  </a:txBody>
                  <a:tcPr/>
                </a:tc>
              </a:tr>
              <a:tr h="367211">
                <a:tc gridSpan="2">
                  <a:txBody>
                    <a:bodyPr/>
                    <a:lstStyle/>
                    <a:p>
                      <a:r>
                        <a:rPr lang="en-GB" sz="1200" b="1" dirty="0" smtClean="0"/>
                        <a:t>Software</a:t>
                      </a:r>
                      <a:endParaRPr lang="en-GB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Microsoft Word</a:t>
                      </a:r>
                      <a:endParaRPr lang="en-GB" sz="1200" dirty="0"/>
                    </a:p>
                  </a:txBody>
                  <a:tcPr/>
                </a:tc>
              </a:tr>
              <a:tr h="367211">
                <a:tc rowSpan="3"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Font</a:t>
                      </a:r>
                      <a:endParaRPr lang="en-GB" sz="1200" b="1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Font Face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Arial</a:t>
                      </a:r>
                      <a:endParaRPr lang="en-GB" sz="1200" dirty="0"/>
                    </a:p>
                  </a:txBody>
                  <a:tcPr/>
                </a:tc>
              </a:tr>
              <a:tr h="36721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Font Size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12</a:t>
                      </a:r>
                      <a:endParaRPr lang="en-GB" sz="1200" dirty="0"/>
                    </a:p>
                  </a:txBody>
                  <a:tcPr/>
                </a:tc>
              </a:tr>
              <a:tr h="36721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Emphasis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Bold</a:t>
                      </a:r>
                      <a:endParaRPr lang="en-GB" sz="1200" dirty="0"/>
                    </a:p>
                  </a:txBody>
                  <a:tcPr/>
                </a:tc>
              </a:tr>
              <a:tr h="367211">
                <a:tc rowSpan="3"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Paragraph</a:t>
                      </a:r>
                      <a:endParaRPr lang="en-GB" sz="1200" b="1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Alignment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Justified</a:t>
                      </a:r>
                      <a:endParaRPr lang="en-GB" sz="1200" dirty="0"/>
                    </a:p>
                  </a:txBody>
                  <a:tcPr/>
                </a:tc>
              </a:tr>
              <a:tr h="36721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Line Spacing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Single</a:t>
                      </a:r>
                      <a:endParaRPr lang="en-GB" sz="1200" dirty="0"/>
                    </a:p>
                  </a:txBody>
                  <a:tcPr/>
                </a:tc>
              </a:tr>
              <a:tr h="471296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Paragraph Spacing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 Line</a:t>
                      </a:r>
                      <a:endParaRPr lang="en-GB" sz="1200" dirty="0"/>
                    </a:p>
                  </a:txBody>
                  <a:tcPr/>
                </a:tc>
              </a:tr>
              <a:tr h="367211">
                <a:tc rowSpan="3"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Page</a:t>
                      </a:r>
                      <a:endParaRPr lang="en-GB" sz="1200" b="1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Size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A4</a:t>
                      </a:r>
                      <a:endParaRPr lang="en-GB" sz="1200" dirty="0"/>
                    </a:p>
                  </a:txBody>
                  <a:tcPr/>
                </a:tc>
              </a:tr>
              <a:tr h="367211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Orientation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Portrait</a:t>
                      </a:r>
                      <a:endParaRPr lang="en-GB" sz="1200" dirty="0"/>
                    </a:p>
                  </a:txBody>
                  <a:tcPr/>
                </a:tc>
              </a:tr>
              <a:tr h="367211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Margins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Normal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Users\maddamsn\AppData\Local\Microsoft\Windows\Temporary Internet Files\Content.IE5\FJ82RDY6\MCj04326050000[1].png">
            <a:hlinkClick r:id="rId2" action="ppaction://hlinkfile" tooltip="Style Sheet Templat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2" y="6273665"/>
            <a:ext cx="571480" cy="57148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AO3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b="1" dirty="0" smtClean="0"/>
              <a:t>Design </a:t>
            </a:r>
            <a:r>
              <a:rPr lang="en-GB" dirty="0" smtClean="0"/>
              <a:t>and </a:t>
            </a:r>
            <a:r>
              <a:rPr lang="en-GB" b="1" dirty="0" smtClean="0"/>
              <a:t>create </a:t>
            </a:r>
            <a:r>
              <a:rPr lang="en-GB" dirty="0" smtClean="0"/>
              <a:t>templates for the following document types to be used by the “Skool Nitez” nightclub: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Memo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Minutes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Promotional Email (leaving space for specific event info.)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Business Letter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Invoice for private bookings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Flyer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Create </a:t>
            </a:r>
            <a:r>
              <a:rPr lang="en-GB" b="1" dirty="0" smtClean="0"/>
              <a:t>style sheets </a:t>
            </a:r>
            <a:r>
              <a:rPr lang="en-GB" dirty="0" smtClean="0"/>
              <a:t>for each template.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As well as printing the documents you will need to include </a:t>
            </a:r>
            <a:r>
              <a:rPr lang="en-GB" b="1" dirty="0" smtClean="0"/>
              <a:t>annotated</a:t>
            </a:r>
            <a:r>
              <a:rPr lang="en-GB" dirty="0" smtClean="0"/>
              <a:t> screenshots to prove you have used placeholders for text &amp; images and saved </a:t>
            </a:r>
            <a:r>
              <a:rPr lang="en-GB" b="1" dirty="0" smtClean="0"/>
              <a:t>each</a:t>
            </a:r>
            <a:r>
              <a:rPr lang="en-GB" dirty="0" smtClean="0"/>
              <a:t> one as a </a:t>
            </a:r>
            <a:r>
              <a:rPr lang="en-GB" b="1" dirty="0" smtClean="0"/>
              <a:t>template</a:t>
            </a:r>
            <a:r>
              <a:rPr lang="en-GB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When you make changes to template save it with a new version number, you’ll need screenshots of this later in </a:t>
            </a:r>
            <a:r>
              <a:rPr lang="en-GB" b="1" dirty="0" smtClean="0"/>
              <a:t>AO7.</a:t>
            </a:r>
            <a:endParaRPr lang="en-GB" b="1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Take a screenshot (and date it)of backing up the work for this assessment objective to use later in </a:t>
            </a:r>
            <a:r>
              <a:rPr lang="en-GB" b="1" dirty="0" smtClean="0"/>
              <a:t>AO7.</a:t>
            </a:r>
            <a:endParaRPr lang="en-GB" dirty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 Objective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Assessment Objective involves the creation of a range of templates and style sheets for the </a:t>
            </a:r>
            <a:r>
              <a:rPr lang="en-GB" b="1" dirty="0" smtClean="0"/>
              <a:t>Skool Nitez </a:t>
            </a:r>
            <a:r>
              <a:rPr lang="en-GB" dirty="0" smtClean="0"/>
              <a:t>nightclub in Margate.</a:t>
            </a:r>
            <a:endParaRPr lang="en-GB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Using a Consistent House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To maintain a </a:t>
            </a:r>
            <a:r>
              <a:rPr lang="en-GB" b="1" dirty="0" smtClean="0"/>
              <a:t>professional appearance</a:t>
            </a:r>
            <a:r>
              <a:rPr lang="en-GB" dirty="0" smtClean="0"/>
              <a:t> companies </a:t>
            </a:r>
            <a:r>
              <a:rPr lang="en-GB" b="1" dirty="0" smtClean="0"/>
              <a:t>must</a:t>
            </a:r>
            <a:r>
              <a:rPr lang="en-GB" dirty="0" smtClean="0"/>
              <a:t> use a consistent style throughout all of their documents this means:</a:t>
            </a:r>
          </a:p>
          <a:p>
            <a:pPr lvl="1"/>
            <a:r>
              <a:rPr lang="en-GB" dirty="0" smtClean="0"/>
              <a:t>Same fonts</a:t>
            </a:r>
          </a:p>
          <a:p>
            <a:pPr lvl="1"/>
            <a:r>
              <a:rPr lang="en-GB" dirty="0" smtClean="0"/>
              <a:t>Same colours</a:t>
            </a:r>
          </a:p>
          <a:p>
            <a:pPr lvl="1"/>
            <a:r>
              <a:rPr lang="en-GB" dirty="0" smtClean="0"/>
              <a:t>Logo on all documents</a:t>
            </a:r>
          </a:p>
          <a:p>
            <a:r>
              <a:rPr lang="en-GB" b="1" dirty="0" smtClean="0"/>
              <a:t>Templates</a:t>
            </a:r>
            <a:r>
              <a:rPr lang="en-GB" dirty="0" smtClean="0"/>
              <a:t> and </a:t>
            </a:r>
            <a:r>
              <a:rPr lang="en-GB" b="1" dirty="0" smtClean="0"/>
              <a:t>style sheets </a:t>
            </a:r>
            <a:r>
              <a:rPr lang="en-GB" dirty="0" smtClean="0"/>
              <a:t>help to keep a consistent style.</a:t>
            </a:r>
            <a:endParaRPr lang="en-GB" b="1" dirty="0"/>
          </a:p>
        </p:txBody>
      </p:sp>
      <p:pic>
        <p:nvPicPr>
          <p:cNvPr id="4" name="Picture 4" descr="\\HARFS02\Curriculum\maddamsN\MyWork\ICT\Sixth Form\OCR Nationals - Level 3\Unit 1 - Digital Business Communication\SkoolNitez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214686"/>
            <a:ext cx="2555178" cy="17859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Written Business Communication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GB" dirty="0" smtClean="0"/>
              <a:t>Email</a:t>
            </a:r>
          </a:p>
          <a:p>
            <a:endParaRPr lang="en-GB" dirty="0" smtClean="0"/>
          </a:p>
          <a:p>
            <a:r>
              <a:rPr lang="en-GB" dirty="0" smtClean="0"/>
              <a:t>Report</a:t>
            </a:r>
          </a:p>
          <a:p>
            <a:endParaRPr lang="en-GB" dirty="0" smtClean="0"/>
          </a:p>
          <a:p>
            <a:r>
              <a:rPr lang="en-GB" dirty="0" smtClean="0"/>
              <a:t>Business Letter</a:t>
            </a:r>
          </a:p>
          <a:p>
            <a:endParaRPr lang="en-GB" dirty="0" smtClean="0"/>
          </a:p>
          <a:p>
            <a:r>
              <a:rPr lang="en-GB" dirty="0" smtClean="0"/>
              <a:t>Memo</a:t>
            </a:r>
          </a:p>
          <a:p>
            <a:r>
              <a:rPr lang="en-GB" dirty="0" smtClean="0"/>
              <a:t>Flyer</a:t>
            </a:r>
          </a:p>
          <a:p>
            <a:endParaRPr lang="en-GB" dirty="0" smtClean="0"/>
          </a:p>
          <a:p>
            <a:r>
              <a:rPr lang="en-GB" dirty="0" smtClean="0"/>
              <a:t>Invoice</a:t>
            </a:r>
          </a:p>
          <a:p>
            <a:endParaRPr lang="en-GB" dirty="0" smtClean="0"/>
          </a:p>
          <a:p>
            <a:r>
              <a:rPr lang="en-GB" dirty="0" smtClean="0"/>
              <a:t>Agenda</a:t>
            </a:r>
          </a:p>
          <a:p>
            <a:endParaRPr lang="en-GB" dirty="0" smtClean="0"/>
          </a:p>
          <a:p>
            <a:r>
              <a:rPr lang="en-GB" dirty="0" smtClean="0"/>
              <a:t>Minutes</a:t>
            </a:r>
            <a:endParaRPr lang="en-GB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Memo Template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3711" t="22812" r="66406" b="17187"/>
          <a:stretch>
            <a:fillRect/>
          </a:stretch>
        </p:blipFill>
        <p:spPr bwMode="auto">
          <a:xfrm>
            <a:off x="3000364" y="1643050"/>
            <a:ext cx="3643338" cy="4572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Rounded Rectangular Callout 5"/>
          <p:cNvSpPr/>
          <p:nvPr/>
        </p:nvSpPr>
        <p:spPr>
          <a:xfrm>
            <a:off x="6929454" y="1928802"/>
            <a:ext cx="1857388" cy="785818"/>
          </a:xfrm>
          <a:prstGeom prst="wedgeRoundRectCallout">
            <a:avLst>
              <a:gd name="adj1" fmla="val -73531"/>
              <a:gd name="adj2" fmla="val -39933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Company Logo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6929454" y="3643314"/>
            <a:ext cx="1857388" cy="1214446"/>
          </a:xfrm>
          <a:prstGeom prst="wedgeRoundRectCallout">
            <a:avLst>
              <a:gd name="adj1" fmla="val -206663"/>
              <a:gd name="adj2" fmla="val -74061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Message would be written here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357158" y="2571744"/>
            <a:ext cx="2286016" cy="3143272"/>
          </a:xfrm>
          <a:prstGeom prst="wedgeRoundRectCallout">
            <a:avLst>
              <a:gd name="adj1" fmla="val 75244"/>
              <a:gd name="adj2" fmla="val -41137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/>
                </a:solidFill>
              </a:rPr>
              <a:t>To: </a:t>
            </a:r>
            <a:r>
              <a:rPr lang="en-GB" i="1" dirty="0" smtClean="0">
                <a:solidFill>
                  <a:schemeClr val="tx1"/>
                </a:solidFill>
              </a:rPr>
              <a:t>who the message is for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b="1" dirty="0" smtClean="0">
                <a:solidFill>
                  <a:schemeClr val="tx1"/>
                </a:solidFill>
              </a:rPr>
              <a:t>From: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i="1" dirty="0" smtClean="0">
                <a:solidFill>
                  <a:schemeClr val="tx1"/>
                </a:solidFill>
              </a:rPr>
              <a:t>who’s sending it</a:t>
            </a:r>
          </a:p>
          <a:p>
            <a:r>
              <a:rPr lang="en-GB" b="1" dirty="0" smtClean="0">
                <a:solidFill>
                  <a:schemeClr val="tx1"/>
                </a:solidFill>
              </a:rPr>
              <a:t>CC: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i="1" dirty="0" smtClean="0">
                <a:solidFill>
                  <a:schemeClr val="tx1"/>
                </a:solidFill>
              </a:rPr>
              <a:t>who will receive a copy of it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b="1" dirty="0" smtClean="0">
                <a:solidFill>
                  <a:schemeClr val="tx1"/>
                </a:solidFill>
              </a:rPr>
              <a:t>Date: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i="1" dirty="0" smtClean="0">
                <a:solidFill>
                  <a:schemeClr val="tx1"/>
                </a:solidFill>
              </a:rPr>
              <a:t>date sent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en-GB" b="1" dirty="0" smtClean="0">
                <a:solidFill>
                  <a:schemeClr val="tx1"/>
                </a:solidFill>
              </a:rPr>
              <a:t>Subject: </a:t>
            </a:r>
            <a:r>
              <a:rPr lang="en-GB" i="1" dirty="0" smtClean="0">
                <a:solidFill>
                  <a:schemeClr val="tx1"/>
                </a:solidFill>
              </a:rPr>
              <a:t>title of message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Minutes Template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2890" t="22402" r="51953" b="3571"/>
          <a:stretch>
            <a:fillRect/>
          </a:stretch>
        </p:blipFill>
        <p:spPr bwMode="auto">
          <a:xfrm>
            <a:off x="2616293" y="1688730"/>
            <a:ext cx="3553101" cy="45005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Rounded Rectangular Callout 4"/>
          <p:cNvSpPr/>
          <p:nvPr/>
        </p:nvSpPr>
        <p:spPr>
          <a:xfrm>
            <a:off x="500034" y="2357430"/>
            <a:ext cx="1857388" cy="1571636"/>
          </a:xfrm>
          <a:prstGeom prst="wedgeRoundRectCallout">
            <a:avLst>
              <a:gd name="adj1" fmla="val 69305"/>
              <a:gd name="adj2" fmla="val -23883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Placeholders for date, time and location of meeting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6572264" y="2143116"/>
            <a:ext cx="1857388" cy="2357454"/>
          </a:xfrm>
          <a:prstGeom prst="wedgeRoundRectCallout">
            <a:avLst>
              <a:gd name="adj1" fmla="val -224691"/>
              <a:gd name="adj2" fmla="val 13347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Person writing the minutes will include points from the meeting here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500034" y="4286256"/>
            <a:ext cx="1857388" cy="1857388"/>
          </a:xfrm>
          <a:prstGeom prst="wedgeRoundRectCallout">
            <a:avLst>
              <a:gd name="adj1" fmla="val 76932"/>
              <a:gd name="adj2" fmla="val -45189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Date for next meeting is usually written at the bottom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Email Template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26423"/>
          <a:stretch>
            <a:fillRect/>
          </a:stretch>
        </p:blipFill>
        <p:spPr bwMode="auto">
          <a:xfrm>
            <a:off x="1714480" y="1714488"/>
            <a:ext cx="6286512" cy="3333578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Rounded Rectangular Callout 4"/>
          <p:cNvSpPr/>
          <p:nvPr/>
        </p:nvSpPr>
        <p:spPr>
          <a:xfrm>
            <a:off x="7215206" y="2714620"/>
            <a:ext cx="1643074" cy="1857388"/>
          </a:xfrm>
          <a:prstGeom prst="wedgeRoundRectCallout">
            <a:avLst>
              <a:gd name="adj1" fmla="val -273998"/>
              <a:gd name="adj2" fmla="val 15808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Space to enter additional information at time of sending</a:t>
            </a:r>
            <a:endParaRPr lang="en-GB" sz="16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27500" t="28750" r="46250" b="60000"/>
          <a:stretch>
            <a:fillRect/>
          </a:stretch>
        </p:blipFill>
        <p:spPr bwMode="auto">
          <a:xfrm>
            <a:off x="4357686" y="5286388"/>
            <a:ext cx="2357454" cy="75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ounded Rectangular Callout 7"/>
          <p:cNvSpPr/>
          <p:nvPr/>
        </p:nvSpPr>
        <p:spPr>
          <a:xfrm>
            <a:off x="357158" y="4929198"/>
            <a:ext cx="2286016" cy="1214446"/>
          </a:xfrm>
          <a:prstGeom prst="wedgeRoundRectCallout">
            <a:avLst>
              <a:gd name="adj1" fmla="val 122408"/>
              <a:gd name="adj2" fmla="val 23784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Saved as a template so it can be used over and over again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Business Letterhead Template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/>
          </a:p>
        </p:txBody>
      </p:sp>
      <p:pic>
        <p:nvPicPr>
          <p:cNvPr id="2050" name="Picture 2" descr="\\HARFS02\Curriculum\maddamsN\MyWork\ICT\Sixth Form\Applied GCE\Resources Website\Units\Unit1\Images\letterhea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8445500" cy="38989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Invoice Template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2890" t="22500" r="51367" b="8125"/>
          <a:stretch>
            <a:fillRect/>
          </a:stretch>
        </p:blipFill>
        <p:spPr bwMode="auto">
          <a:xfrm>
            <a:off x="2714612" y="1682874"/>
            <a:ext cx="3714776" cy="4506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Rounded Rectangular Callout 4"/>
          <p:cNvSpPr/>
          <p:nvPr/>
        </p:nvSpPr>
        <p:spPr>
          <a:xfrm>
            <a:off x="285720" y="2857496"/>
            <a:ext cx="1857388" cy="1071570"/>
          </a:xfrm>
          <a:prstGeom prst="wedgeRoundRectCallout">
            <a:avLst>
              <a:gd name="adj1" fmla="val 88028"/>
              <a:gd name="adj2" fmla="val -98279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Business Letterhead used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6858016" y="2143116"/>
            <a:ext cx="1857388" cy="1357322"/>
          </a:xfrm>
          <a:prstGeom prst="wedgeRoundRectCallout">
            <a:avLst>
              <a:gd name="adj1" fmla="val -117908"/>
              <a:gd name="adj2" fmla="val 66756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Table showing breakdown of costs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6858016" y="4286256"/>
            <a:ext cx="1857388" cy="1785950"/>
          </a:xfrm>
          <a:prstGeom prst="wedgeRoundRectCallout">
            <a:avLst>
              <a:gd name="adj1" fmla="val -135936"/>
              <a:gd name="adj2" fmla="val 14216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It’s good manners to thank the customer for their business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285720" y="4786322"/>
            <a:ext cx="1857388" cy="1143008"/>
          </a:xfrm>
          <a:prstGeom prst="wedgeRoundRectCallout">
            <a:avLst>
              <a:gd name="adj1" fmla="val 92189"/>
              <a:gd name="adj2" fmla="val -20609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Inform the customer how they can pay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</TotalTime>
  <Words>446</Words>
  <Application>Microsoft Office PowerPoint</Application>
  <PresentationFormat>On-screen Show (4:3)</PresentationFormat>
  <Paragraphs>94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Wingdings</vt:lpstr>
      <vt:lpstr>Verdana</vt:lpstr>
      <vt:lpstr>aaaiight!</vt:lpstr>
      <vt:lpstr>Calibri</vt:lpstr>
      <vt:lpstr>Office Theme</vt:lpstr>
      <vt:lpstr>AO3 – Presentation Styles in Business Documents</vt:lpstr>
      <vt:lpstr>Assessment Objective 3</vt:lpstr>
      <vt:lpstr>Using a Consistent House Style</vt:lpstr>
      <vt:lpstr>Written Business Communication</vt:lpstr>
      <vt:lpstr>Memo Template</vt:lpstr>
      <vt:lpstr>Minutes Template</vt:lpstr>
      <vt:lpstr>Email Template</vt:lpstr>
      <vt:lpstr>Business Letterhead Template</vt:lpstr>
      <vt:lpstr>Invoice Template</vt:lpstr>
      <vt:lpstr>Flyer Template</vt:lpstr>
      <vt:lpstr>Style Sheets</vt:lpstr>
      <vt:lpstr>Example Style Sheet</vt:lpstr>
      <vt:lpstr>AO3 Portfolio Evidence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46</cp:revision>
  <dcterms:created xsi:type="dcterms:W3CDTF">2008-01-23T22:18:15Z</dcterms:created>
  <dcterms:modified xsi:type="dcterms:W3CDTF">2010-08-10T14:42:27Z</dcterms:modified>
</cp:coreProperties>
</file>